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g364cN4btL2amTQ6WFsGPoJmBY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78af293d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2378af293d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78af293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2378af293d3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78af293d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2378af293d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78af293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2378af293d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87" y="278340"/>
            <a:ext cx="11886825" cy="630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48" name="Google Shape;148;g2378af293d3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378af293d3_0_32"/>
          <p:cNvSpPr txBox="1"/>
          <p:nvPr/>
        </p:nvSpPr>
        <p:spPr>
          <a:xfrm>
            <a:off x="5087775" y="6321250"/>
            <a:ext cx="2307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UML Diagrams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Kishore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2378af293d3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70" y="235870"/>
            <a:ext cx="6540800" cy="36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378af293d3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375" y="2977700"/>
            <a:ext cx="6730124" cy="32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378af293d3_0_32"/>
          <p:cNvSpPr/>
          <p:nvPr/>
        </p:nvSpPr>
        <p:spPr>
          <a:xfrm>
            <a:off x="275375" y="3920575"/>
            <a:ext cx="5205900" cy="246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378af293d3_0_32"/>
          <p:cNvSpPr/>
          <p:nvPr/>
        </p:nvSpPr>
        <p:spPr>
          <a:xfrm>
            <a:off x="6698775" y="340925"/>
            <a:ext cx="5100900" cy="263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58" name="Google Shape;158;g2378af293d3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378af293d3_0_42"/>
          <p:cNvSpPr txBox="1"/>
          <p:nvPr/>
        </p:nvSpPr>
        <p:spPr>
          <a:xfrm>
            <a:off x="4655050" y="6321250"/>
            <a:ext cx="2740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Use Case Specifications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Rufan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2378af293d3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675" y="110950"/>
            <a:ext cx="4438650" cy="62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378af293d3_0_42"/>
          <p:cNvSpPr/>
          <p:nvPr/>
        </p:nvSpPr>
        <p:spPr>
          <a:xfrm>
            <a:off x="275375" y="32782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378af293d3_0_42"/>
          <p:cNvSpPr/>
          <p:nvPr/>
        </p:nvSpPr>
        <p:spPr>
          <a:xfrm>
            <a:off x="8315425" y="23587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67" name="Google Shape;167;g2378af293d3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378af293d3_0_51"/>
          <p:cNvSpPr txBox="1"/>
          <p:nvPr/>
        </p:nvSpPr>
        <p:spPr>
          <a:xfrm>
            <a:off x="4366575" y="6321250"/>
            <a:ext cx="3029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Supplementary Requirements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Jianan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378af293d3_0_51"/>
          <p:cNvSpPr/>
          <p:nvPr/>
        </p:nvSpPr>
        <p:spPr>
          <a:xfrm>
            <a:off x="275375" y="32782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378af293d3_0_51"/>
          <p:cNvSpPr/>
          <p:nvPr/>
        </p:nvSpPr>
        <p:spPr>
          <a:xfrm>
            <a:off x="8315425" y="23587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g2378af293d3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600" y="183625"/>
            <a:ext cx="4676775" cy="61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76" name="Google Shape;1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04" y="256032"/>
            <a:ext cx="11970991" cy="634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6800" y="1977750"/>
            <a:ext cx="5944699" cy="33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00" y="1977225"/>
            <a:ext cx="5944699" cy="33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750" y="1923118"/>
            <a:ext cx="6136800" cy="346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184" name="Google Shape;1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96" y="290750"/>
            <a:ext cx="11840007" cy="62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5"/>
          <p:cNvSpPr/>
          <p:nvPr/>
        </p:nvSpPr>
        <p:spPr>
          <a:xfrm>
            <a:off x="7461200" y="6346600"/>
            <a:ext cx="603300" cy="2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 txBox="1"/>
          <p:nvPr/>
        </p:nvSpPr>
        <p:spPr>
          <a:xfrm>
            <a:off x="7382500" y="6228575"/>
            <a:ext cx="47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77373"/>
                </a:solidFill>
                <a:latin typeface="Calibri"/>
                <a:ea typeface="Calibri"/>
                <a:cs typeface="Calibri"/>
                <a:sym typeface="Calibri"/>
              </a:rPr>
              <a:t>Zo</a:t>
            </a:r>
            <a:endParaRPr sz="1600">
              <a:solidFill>
                <a:srgbClr val="7773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&#10;&#10;Description automatically generated" id="191" name="Google Shape;1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452"/>
            <a:ext cx="12229730" cy="648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7138"/>
            <a:ext cx="12191999" cy="402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/>
          <p:nvPr/>
        </p:nvSpPr>
        <p:spPr>
          <a:xfrm>
            <a:off x="3251975" y="4405900"/>
            <a:ext cx="5730300" cy="188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 txBox="1"/>
          <p:nvPr/>
        </p:nvSpPr>
        <p:spPr>
          <a:xfrm>
            <a:off x="5009100" y="6294100"/>
            <a:ext cx="2255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Functional Tests - Louise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99" name="Google Shape;1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495" y="309038"/>
            <a:ext cx="11771010" cy="62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277" y="135700"/>
            <a:ext cx="6099451" cy="61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/>
          <p:nvPr/>
        </p:nvSpPr>
        <p:spPr>
          <a:xfrm>
            <a:off x="694975" y="747425"/>
            <a:ext cx="2347200" cy="50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9145725" y="702563"/>
            <a:ext cx="2347200" cy="50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eams&#10;&#10;Description automatically generated" id="207" name="Google Shape;2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6" y="228600"/>
            <a:ext cx="12074487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75" y="73425"/>
            <a:ext cx="10883652" cy="63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213" name="Google Shape;2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487" y="146304"/>
            <a:ext cx="12384974" cy="65653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3259400" y="1921825"/>
            <a:ext cx="5934600" cy="43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238" y="2690560"/>
            <a:ext cx="10749525" cy="29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50" y="222500"/>
            <a:ext cx="10575200" cy="586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21" name="Google Shape;2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1168"/>
            <a:ext cx="12177982" cy="645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599" y="71600"/>
            <a:ext cx="9808774" cy="61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2050" y="445825"/>
            <a:ext cx="75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472050" y="1507975"/>
            <a:ext cx="486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Road Map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User Story Map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Jira Road Map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 Kanban Board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RCT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List of Tasks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Use Case Diagram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UML Diagrams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Use Case Specification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5336850" y="1507975"/>
            <a:ext cx="486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Supplementary Requirements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14.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Code Sample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Test Execution Log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Jenkins Demo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Jenkins Progress Report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Application Demo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, Excel&#10;&#10;Description automatically generated"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4" y="212271"/>
            <a:ext cx="12136090" cy="643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50" y="330450"/>
            <a:ext cx="11990624" cy="59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481" y="192024"/>
            <a:ext cx="12212481" cy="647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55" y="1741480"/>
            <a:ext cx="12000874" cy="37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4943525" y="6333500"/>
            <a:ext cx="2465100" cy="41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5225057" y="6343250"/>
            <a:ext cx="17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Story Map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887200" cy="5764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5282250" y="6457800"/>
            <a:ext cx="16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Jira Roadmap - Zo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2050" y="115250"/>
            <a:ext cx="12120000" cy="61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550" y="407675"/>
            <a:ext cx="7206899" cy="60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887201" cy="59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5304000" y="6321250"/>
            <a:ext cx="15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Kanban Board - Zo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115250" y="129675"/>
            <a:ext cx="11924400" cy="603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588" y="537663"/>
            <a:ext cx="5592824" cy="57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26" name="Google Shape;1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75" y="104900"/>
            <a:ext cx="11223926" cy="60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6" y="210312"/>
            <a:ext cx="12143484" cy="64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900" y="810775"/>
            <a:ext cx="9250100" cy="55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201700" y="590700"/>
            <a:ext cx="11554800" cy="587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725" y="668750"/>
            <a:ext cx="11739149" cy="513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>
            <a:off x="4720600" y="6333500"/>
            <a:ext cx="3000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Tasks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41" name="Google Shape;141;g2378af293d3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378af293d3_0_20"/>
          <p:cNvSpPr txBox="1"/>
          <p:nvPr/>
        </p:nvSpPr>
        <p:spPr>
          <a:xfrm>
            <a:off x="5087775" y="6321250"/>
            <a:ext cx="2307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Use Case Diagram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Jianan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378af293d3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75" y="0"/>
            <a:ext cx="11197700" cy="62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2023-03-03T21:29:43Z</dcterms:created>
  <dc:creator>DiSanto, Mr. Zo</dc:creator>
</cp:coreProperties>
</file>